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9" r:id="rId4"/>
    <p:sldId id="270" r:id="rId5"/>
    <p:sldId id="271" r:id="rId6"/>
    <p:sldId id="272" r:id="rId7"/>
    <p:sldId id="273" r:id="rId8"/>
    <p:sldId id="275" r:id="rId9"/>
    <p:sldId id="276" r:id="rId10"/>
    <p:sldId id="274" r:id="rId11"/>
    <p:sldId id="258" r:id="rId12"/>
    <p:sldId id="260" r:id="rId13"/>
    <p:sldId id="259" r:id="rId14"/>
    <p:sldId id="261" r:id="rId15"/>
    <p:sldId id="262" r:id="rId16"/>
    <p:sldId id="263" r:id="rId17"/>
    <p:sldId id="264" r:id="rId18"/>
    <p:sldId id="265" r:id="rId19"/>
    <p:sldId id="267" r:id="rId20"/>
    <p:sldId id="266" r:id="rId21"/>
    <p:sldId id="26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1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59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8932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67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9602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73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87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36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2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1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38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17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54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6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98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A7458-FC3F-484A-9A89-F279F47D57E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83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etXhKy6bAY" TargetMode="External"/><Relationship Id="rId2" Type="http://schemas.openxmlformats.org/officeDocument/2006/relationships/hyperlink" Target="https://youtu.be/V4o_ZmCB5Q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rello.com/c/2DjyI2uJ" TargetMode="External"/><Relationship Id="rId4" Type="http://schemas.openxmlformats.org/officeDocument/2006/relationships/hyperlink" Target="https://youtu.be/4uFOck1x-7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fif"/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fif"/><Relationship Id="rId4" Type="http://schemas.openxmlformats.org/officeDocument/2006/relationships/image" Target="../media/image24.jf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fif"/><Relationship Id="rId2" Type="http://schemas.openxmlformats.org/officeDocument/2006/relationships/image" Target="../media/image26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fif"/><Relationship Id="rId5" Type="http://schemas.openxmlformats.org/officeDocument/2006/relationships/image" Target="../media/image29.jfif"/><Relationship Id="rId4" Type="http://schemas.openxmlformats.org/officeDocument/2006/relationships/image" Target="../media/image28.jf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tr.ee/ourwear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instagram.com/ourwearin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nstagram.com/ourwearind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C94D07-CBB8-4501-B9FD-0243909281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pPr algn="r"/>
            <a:r>
              <a:rPr lang="en-US" dirty="0"/>
              <a:t>Weekly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98310-4BF2-4195-8EA4-3399870B1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02" b="39402"/>
          <a:stretch/>
        </p:blipFill>
        <p:spPr>
          <a:xfrm>
            <a:off x="1524000" y="1263937"/>
            <a:ext cx="9397993" cy="199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58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7FB8568-D491-436F-8E9B-650D2DBE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Monthly</a:t>
            </a:r>
            <a:r>
              <a:rPr lang="id-ID" dirty="0"/>
              <a:t> </a:t>
            </a:r>
            <a:r>
              <a:rPr lang="id-ID" dirty="0" err="1"/>
              <a:t>Report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81FD5533-CAD5-4309-A6EE-694CF3966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>
                <a:hlinkClick r:id="rId2"/>
              </a:rPr>
              <a:t>https://youtu.be/V4o_ZmCB5QM</a:t>
            </a:r>
            <a:r>
              <a:rPr lang="id-ID" dirty="0"/>
              <a:t> (Juli)</a:t>
            </a:r>
          </a:p>
          <a:p>
            <a:r>
              <a:rPr lang="id-ID" dirty="0">
                <a:hlinkClick r:id="rId3"/>
              </a:rPr>
              <a:t>https://youtu.be/betXhKy6bAY</a:t>
            </a:r>
            <a:r>
              <a:rPr lang="id-ID" dirty="0"/>
              <a:t> (Agustus)</a:t>
            </a:r>
          </a:p>
          <a:p>
            <a:r>
              <a:rPr lang="id-ID" dirty="0">
                <a:hlinkClick r:id="rId4"/>
              </a:rPr>
              <a:t>https://youtu.be/4uFOck1x-70</a:t>
            </a:r>
            <a:r>
              <a:rPr lang="id-ID" dirty="0"/>
              <a:t> (September)</a:t>
            </a:r>
          </a:p>
          <a:p>
            <a:r>
              <a:rPr lang="id-ID" dirty="0" err="1"/>
              <a:t>Thread</a:t>
            </a:r>
            <a:r>
              <a:rPr lang="id-ID" dirty="0"/>
              <a:t> </a:t>
            </a:r>
            <a:r>
              <a:rPr lang="id-ID" dirty="0" err="1"/>
              <a:t>Trello</a:t>
            </a:r>
            <a:r>
              <a:rPr lang="id-ID" dirty="0"/>
              <a:t> </a:t>
            </a:r>
            <a:r>
              <a:rPr lang="id-ID" dirty="0">
                <a:hlinkClick r:id="rId5"/>
              </a:rPr>
              <a:t>https://trello.com/c/2DjyI2uJ</a:t>
            </a:r>
            <a:r>
              <a:rPr lang="id-ID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043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3FC26-5FF9-4A06-8407-F17DEEDC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Hasil </a:t>
            </a:r>
            <a:r>
              <a:rPr lang="en-US" dirty="0" err="1"/>
              <a:t>Wawancara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5E4BCDE-6108-42B1-9D75-512DC2949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97904" y="1690688"/>
            <a:ext cx="2225115" cy="39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F13A5D-6361-415B-9469-C9EF2EBD5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020" y="1709288"/>
            <a:ext cx="2395282" cy="39557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6A3462-0B93-4421-B19C-AAB27B3B5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42" y="1709288"/>
            <a:ext cx="2177529" cy="39557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099D85-5901-4197-A01B-5D4130094C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49" y="1690688"/>
            <a:ext cx="2177529" cy="39557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99DDB6-8791-43E6-8D3A-C9B9748E2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73" y="1690689"/>
            <a:ext cx="2395282" cy="39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018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1F722-2B99-4BFF-B0C9-15604D935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317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0B1A0D-5895-475C-BA04-1E3BB7ADE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7540" y="1469512"/>
            <a:ext cx="2726219" cy="44529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F33B39-8A06-437B-B6DF-5F843746C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440" y="1469512"/>
            <a:ext cx="2928799" cy="4452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5AF1FA-62D6-4DB8-B9E8-DE4CD58D1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965" y="1469512"/>
            <a:ext cx="2888849" cy="44529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3ECB5C-0176-4BD6-A37B-1E6AA7D76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10" y="1469512"/>
            <a:ext cx="2806797" cy="44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83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675C-C413-4B80-B55F-0BB5E615B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225FF7-6F16-457E-9C23-07F668435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77" y="2212169"/>
            <a:ext cx="2022832" cy="38708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358127-2867-4C9E-A1DF-41756FC86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2" y="2212697"/>
            <a:ext cx="2177529" cy="3871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3EBC6D-29C4-41FC-86C8-5EE5DABFF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445" y="2212169"/>
            <a:ext cx="2137995" cy="3871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10FAF7-247D-4A58-B944-F89740E9C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32" y="2212169"/>
            <a:ext cx="2395282" cy="38711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D0770C-72F4-4D9B-9B24-04B4F8429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06" y="2212433"/>
            <a:ext cx="2395282" cy="38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3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3E81F-7057-4201-9A39-DE762F6D6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845423-CF37-4C60-BF8B-39E2E9BE2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37" y="520803"/>
            <a:ext cx="2961629" cy="58437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AA71F9-5BBB-4CF9-8A3B-93829BDD1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074" y="520803"/>
            <a:ext cx="3156555" cy="5843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92A392-E95F-42A2-9AE4-5F261D088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909" y="507117"/>
            <a:ext cx="3188120" cy="584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21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928F9-5D61-466F-BAE0-59CAF125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6824FA-A64E-4184-8A5F-D309AA83A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104" y="533184"/>
            <a:ext cx="3257792" cy="57916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DC6283-F84E-484B-86D4-9C7DDE8B6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804" y="595116"/>
            <a:ext cx="3188120" cy="5667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08F71F-20E5-445F-9C6A-F918D4172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76" y="595116"/>
            <a:ext cx="3188120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91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23CBD-111D-4A5A-A4EA-9BA72582B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6F8055-C6FE-4E87-B18E-98C8D12C9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123" y="258329"/>
            <a:ext cx="3583571" cy="62345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E02220-97BE-47C4-B175-B087F6099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825" y="258329"/>
            <a:ext cx="3506932" cy="6234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274226-C665-4DA0-8A0B-A8E99EB9A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3" y="258330"/>
            <a:ext cx="3506932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61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49C2-937A-40E1-82F1-0DB8EEFB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14400"/>
          </a:xfrm>
        </p:spPr>
        <p:txBody>
          <a:bodyPr/>
          <a:lstStyle/>
          <a:p>
            <a:r>
              <a:rPr lang="en-US" dirty="0"/>
              <a:t>Prototype Login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CFBD34-ABDD-49E5-BAFB-CD7EDC346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2863" y="1459523"/>
            <a:ext cx="2641803" cy="4696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EB1C6E-6519-4E09-BB22-FA79DA161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52" y="1471958"/>
            <a:ext cx="2634810" cy="46841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59D129-8E25-4ED5-BE49-3ADF00DF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998" y="1471957"/>
            <a:ext cx="2634810" cy="4684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D69282-CAA4-400D-AE31-64FC0F319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571" y="1471958"/>
            <a:ext cx="263481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36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CFDE3-2D9E-4D4D-863C-61811CB0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Homepage Rent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2CF2A0-79B4-4BD6-B1D6-9D6CB7414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7" y="1541335"/>
            <a:ext cx="2905983" cy="516619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B59602-B91C-4415-BAF8-35580B492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340" y="1541335"/>
            <a:ext cx="2172575" cy="5166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890969-4C74-48B0-82E5-CF3D399B0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427" y="1541335"/>
            <a:ext cx="1839020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17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6BBD2-6EE2-4DB3-817C-314D0E565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5317"/>
          </a:xfrm>
        </p:spPr>
        <p:txBody>
          <a:bodyPr/>
          <a:lstStyle/>
          <a:p>
            <a:r>
              <a:rPr lang="en-US" dirty="0"/>
              <a:t>Flowchart 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E3C3BA-0FA6-40B6-A5E9-C6F2EA67F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807" y="1488281"/>
            <a:ext cx="4128509" cy="388143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EAD540-0961-431C-98D5-8DAE48DEBF5F}"/>
              </a:ext>
            </a:extLst>
          </p:cNvPr>
          <p:cNvSpPr/>
          <p:nvPr/>
        </p:nvSpPr>
        <p:spPr>
          <a:xfrm>
            <a:off x="5805996" y="3429000"/>
            <a:ext cx="1154097" cy="246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B2AD3-5338-48BB-B227-F3B5811E0114}"/>
              </a:ext>
            </a:extLst>
          </p:cNvPr>
          <p:cNvSpPr txBox="1"/>
          <p:nvPr/>
        </p:nvSpPr>
        <p:spPr>
          <a:xfrm>
            <a:off x="5805996" y="3429000"/>
            <a:ext cx="1154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Input </a:t>
            </a:r>
            <a:r>
              <a:rPr lang="en-US" sz="1000" dirty="0" err="1"/>
              <a:t>ulang</a:t>
            </a:r>
            <a:endParaRPr lang="en-US" sz="1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8B1362-64D7-4567-8F5F-B530F43517A1}"/>
              </a:ext>
            </a:extLst>
          </p:cNvPr>
          <p:cNvSpPr/>
          <p:nvPr/>
        </p:nvSpPr>
        <p:spPr>
          <a:xfrm>
            <a:off x="5299969" y="3737499"/>
            <a:ext cx="1154097" cy="1438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5CCA4D-404A-459A-AB4E-BC69A1CF905D}"/>
              </a:ext>
            </a:extLst>
          </p:cNvPr>
          <p:cNvSpPr/>
          <p:nvPr/>
        </p:nvSpPr>
        <p:spPr>
          <a:xfrm>
            <a:off x="4820575" y="4856085"/>
            <a:ext cx="479394" cy="381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1D0794-818D-4698-AEAA-7EDFA1D13177}"/>
              </a:ext>
            </a:extLst>
          </p:cNvPr>
          <p:cNvCxnSpPr>
            <a:cxnSpLocks/>
          </p:cNvCxnSpPr>
          <p:nvPr/>
        </p:nvCxnSpPr>
        <p:spPr>
          <a:xfrm flipH="1" flipV="1">
            <a:off x="5184559" y="2808199"/>
            <a:ext cx="621437" cy="558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412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D4E35-F204-4ECA-A300-0E701A15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</a:t>
            </a:r>
            <a:r>
              <a:rPr lang="id-ID" dirty="0"/>
              <a:t>20 Oktober 2020 – 27 Oktober 2020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C0A86-D5E8-4F30-B1D5-B97EDA0BD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Melanjutkan </a:t>
            </a:r>
            <a:r>
              <a:rPr lang="id-ID" dirty="0" err="1"/>
              <a:t>progress</a:t>
            </a:r>
            <a:r>
              <a:rPr lang="id-ID" dirty="0"/>
              <a:t> Front </a:t>
            </a:r>
            <a:r>
              <a:rPr lang="id-ID" dirty="0" err="1"/>
              <a:t>end</a:t>
            </a:r>
            <a:r>
              <a:rPr lang="id-ID" dirty="0"/>
              <a:t> Aplikasi</a:t>
            </a:r>
          </a:p>
          <a:p>
            <a:r>
              <a:rPr lang="id-ID" dirty="0"/>
              <a:t>Membuat &amp; mengurus </a:t>
            </a:r>
            <a:r>
              <a:rPr lang="id-ID" dirty="0" err="1"/>
              <a:t>instagram</a:t>
            </a:r>
            <a:endParaRPr lang="id-ID" dirty="0"/>
          </a:p>
          <a:p>
            <a:r>
              <a:rPr lang="id-ID" dirty="0"/>
              <a:t>Membuat desain </a:t>
            </a:r>
            <a:r>
              <a:rPr lang="id-ID" dirty="0" err="1"/>
              <a:t>feed</a:t>
            </a:r>
            <a:r>
              <a:rPr lang="id-ID" dirty="0"/>
              <a:t> Instagram beserta </a:t>
            </a:r>
            <a:r>
              <a:rPr lang="id-ID" dirty="0" err="1"/>
              <a:t>caption</a:t>
            </a:r>
            <a:endParaRPr lang="id-ID" dirty="0"/>
          </a:p>
          <a:p>
            <a:r>
              <a:rPr lang="id-ID" dirty="0"/>
              <a:t>Membuat </a:t>
            </a:r>
            <a:r>
              <a:rPr lang="id-ID" dirty="0" err="1"/>
              <a:t>monthly</a:t>
            </a:r>
            <a:r>
              <a:rPr lang="id-ID" dirty="0"/>
              <a:t> </a:t>
            </a:r>
            <a:r>
              <a:rPr lang="id-ID" dirty="0" err="1"/>
              <a:t>report</a:t>
            </a:r>
            <a:r>
              <a:rPr lang="id-ID" dirty="0"/>
              <a:t> dari bulan Juli – Agustus &amp; </a:t>
            </a:r>
            <a:r>
              <a:rPr lang="id-ID" dirty="0" err="1"/>
              <a:t>september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79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CF50-79AE-45E8-AE71-CE72162C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0428D0-AE13-4609-865D-5B78AE81F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" t="11052" r="-90" b="355"/>
          <a:stretch/>
        </p:blipFill>
        <p:spPr>
          <a:xfrm>
            <a:off x="359985" y="1472707"/>
            <a:ext cx="9893724" cy="4775693"/>
          </a:xfrm>
        </p:spPr>
      </p:pic>
    </p:spTree>
    <p:extLst>
      <p:ext uri="{BB962C8B-B14F-4D97-AF65-F5344CB8AC3E}">
        <p14:creationId xmlns:p14="http://schemas.microsoft.com/office/powerpoint/2010/main" val="3642770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2049-9EDA-40D8-9C84-F969F1DB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49179"/>
            <a:ext cx="8596668" cy="721895"/>
          </a:xfrm>
        </p:spPr>
        <p:txBody>
          <a:bodyPr/>
          <a:lstStyle/>
          <a:p>
            <a:r>
              <a:rPr lang="en-US" dirty="0"/>
              <a:t>Next Week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50743-02E8-425E-86E8-FB81DC840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52337"/>
            <a:ext cx="8596668" cy="4389025"/>
          </a:xfrm>
        </p:spPr>
        <p:txBody>
          <a:bodyPr/>
          <a:lstStyle/>
          <a:p>
            <a:r>
              <a:rPr lang="id-ID" dirty="0"/>
              <a:t>Syarat &amp; Ketentuan</a:t>
            </a:r>
          </a:p>
          <a:p>
            <a:r>
              <a:rPr lang="id-ID" dirty="0"/>
              <a:t>Linktr.ee (Farel)</a:t>
            </a:r>
          </a:p>
          <a:p>
            <a:r>
              <a:rPr lang="id-ID" dirty="0" err="1"/>
              <a:t>Form</a:t>
            </a:r>
            <a:r>
              <a:rPr lang="id-ID" dirty="0"/>
              <a:t> </a:t>
            </a:r>
            <a:r>
              <a:rPr lang="id-ID" dirty="0" err="1"/>
              <a:t>feedback</a:t>
            </a:r>
            <a:r>
              <a:rPr lang="id-ID" dirty="0"/>
              <a:t> Google </a:t>
            </a:r>
            <a:r>
              <a:rPr lang="id-ID" dirty="0" err="1"/>
              <a:t>Form</a:t>
            </a:r>
            <a:r>
              <a:rPr lang="id-ID" dirty="0"/>
              <a:t> (Joel)</a:t>
            </a:r>
          </a:p>
          <a:p>
            <a:r>
              <a:rPr lang="id-ID" dirty="0"/>
              <a:t>Instagram </a:t>
            </a:r>
            <a:r>
              <a:rPr lang="id-ID" dirty="0" err="1"/>
              <a:t>feed</a:t>
            </a:r>
            <a:r>
              <a:rPr lang="id-ID" dirty="0"/>
              <a:t> (Ryan)</a:t>
            </a:r>
          </a:p>
          <a:p>
            <a:r>
              <a:rPr lang="id-ID" dirty="0"/>
              <a:t>Lanjutkan </a:t>
            </a:r>
            <a:r>
              <a:rPr lang="id-ID" dirty="0" err="1"/>
              <a:t>coding</a:t>
            </a:r>
            <a:r>
              <a:rPr lang="id-ID" dirty="0"/>
              <a:t> (Anthony &amp; Joel)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86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1ED8072-5305-43C2-A674-D0AC0AE0E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Hasil front </a:t>
            </a:r>
            <a:r>
              <a:rPr lang="id-ID" dirty="0" err="1"/>
              <a:t>end</a:t>
            </a:r>
            <a:endParaRPr lang="id-ID" dirty="0"/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22F024D9-0A6A-4D84-A896-BF4E0A417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290963"/>
            <a:ext cx="2070917" cy="5108264"/>
          </a:xfr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CF52D1F7-BE60-453D-905F-0EEC69263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74" y="137253"/>
            <a:ext cx="3125905" cy="64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19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B732044-146B-4596-A5AB-FA92142F7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Cuplikan </a:t>
            </a:r>
            <a:r>
              <a:rPr lang="id-ID" dirty="0" err="1"/>
              <a:t>Coding</a:t>
            </a:r>
            <a:endParaRPr lang="id-ID" dirty="0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E201813E-53E8-4602-B749-5335B5150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208" y="1206400"/>
            <a:ext cx="4239155" cy="2384525"/>
          </a:xfrm>
          <a:prstGeom prst="rect">
            <a:avLst/>
          </a:prstGeom>
        </p:spPr>
      </p:pic>
      <p:pic>
        <p:nvPicPr>
          <p:cNvPr id="12" name="Gambar 11" descr="Sebuah gambar berisi elektronik, cuplikan layar, komputer, monitor&#10;&#10;Deskripsi dibuat secara otomatis">
            <a:extLst>
              <a:ext uri="{FF2B5EF4-FFF2-40B4-BE49-F238E27FC236}">
                <a16:creationId xmlns:a16="http://schemas.microsoft.com/office/drawing/2014/main" id="{2E498F4F-E732-443C-A141-06FDE965F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8" y="3608797"/>
            <a:ext cx="4239155" cy="2384525"/>
          </a:xfrm>
          <a:prstGeom prst="rect">
            <a:avLst/>
          </a:prstGeom>
        </p:spPr>
      </p:pic>
      <p:pic>
        <p:nvPicPr>
          <p:cNvPr id="14" name="Gambar 13" descr="Sebuah gambar berisi teks&#10;&#10;Deskripsi dibuat secara otomatis">
            <a:extLst>
              <a:ext uri="{FF2B5EF4-FFF2-40B4-BE49-F238E27FC236}">
                <a16:creationId xmlns:a16="http://schemas.microsoft.com/office/drawing/2014/main" id="{79B55CB7-BFFE-4998-9B03-19B0F295D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490" y="3651200"/>
            <a:ext cx="4230510" cy="2379662"/>
          </a:xfrm>
          <a:prstGeom prst="rect">
            <a:avLst/>
          </a:prstGeom>
        </p:spPr>
      </p:pic>
      <p:pic>
        <p:nvPicPr>
          <p:cNvPr id="18" name="Gambar 17" descr="Sebuah gambar berisi cuplikan layar, komputer, elektronik, monitor&#10;&#10;Deskripsi dibuat secara otomatis">
            <a:extLst>
              <a:ext uri="{FF2B5EF4-FFF2-40B4-BE49-F238E27FC236}">
                <a16:creationId xmlns:a16="http://schemas.microsoft.com/office/drawing/2014/main" id="{B542F1F3-9FB9-456D-AC26-70C47F1B50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93" y="1189737"/>
            <a:ext cx="4268778" cy="240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8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1195B34-5933-4042-913B-6D08F5A2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Cuplikan </a:t>
            </a:r>
            <a:r>
              <a:rPr lang="id-ID" dirty="0" err="1"/>
              <a:t>Coding</a:t>
            </a:r>
            <a:endParaRPr lang="id-ID" dirty="0"/>
          </a:p>
        </p:txBody>
      </p:sp>
      <p:pic>
        <p:nvPicPr>
          <p:cNvPr id="5" name="Gambar 4" descr="Sebuah gambar berisi cuplikan layar, monitor, komputer, duduk&#10;&#10;Deskripsi dibuat secara otomatis">
            <a:extLst>
              <a:ext uri="{FF2B5EF4-FFF2-40B4-BE49-F238E27FC236}">
                <a16:creationId xmlns:a16="http://schemas.microsoft.com/office/drawing/2014/main" id="{61B454EA-0AA0-49EE-AD05-257B6EDD0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3870979"/>
            <a:ext cx="4268777" cy="2401187"/>
          </a:xfrm>
          <a:prstGeom prst="rect">
            <a:avLst/>
          </a:prstGeom>
        </p:spPr>
      </p:pic>
      <p:pic>
        <p:nvPicPr>
          <p:cNvPr id="9" name="Tampungan Konten 8" descr="Sebuah gambar berisi teks&#10;&#10;Deskripsi dibuat secara otomatis">
            <a:extLst>
              <a:ext uri="{FF2B5EF4-FFF2-40B4-BE49-F238E27FC236}">
                <a16:creationId xmlns:a16="http://schemas.microsoft.com/office/drawing/2014/main" id="{0B8EEB63-0321-4BDE-AE87-04CC9EE20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42138"/>
            <a:ext cx="4268778" cy="2401188"/>
          </a:xfrm>
          <a:prstGeom prst="rect">
            <a:avLst/>
          </a:prstGeom>
        </p:spPr>
      </p:pic>
      <p:pic>
        <p:nvPicPr>
          <p:cNvPr id="11" name="Gambar 10" descr="Sebuah gambar berisi teks&#10;&#10;Deskripsi dibuat secara otomatis">
            <a:extLst>
              <a:ext uri="{FF2B5EF4-FFF2-40B4-BE49-F238E27FC236}">
                <a16:creationId xmlns:a16="http://schemas.microsoft.com/office/drawing/2014/main" id="{9DA9EF00-EC5C-4CE5-9237-CD3D98BED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316" y="1342139"/>
            <a:ext cx="4268778" cy="240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48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5120E32-A1F5-4501-9DE4-90AD6E8D1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Linktree</a:t>
            </a:r>
            <a:r>
              <a:rPr lang="id-ID" dirty="0"/>
              <a:t> </a:t>
            </a:r>
            <a:r>
              <a:rPr lang="id-ID" dirty="0" err="1"/>
              <a:t>Ourwear</a:t>
            </a:r>
            <a:endParaRPr lang="id-ID" dirty="0"/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C49070AD-0B99-4B43-95D4-EE4E66661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6900332" cy="3881437"/>
          </a:xfrm>
          <a:prstGeom prst="rect">
            <a:avLst/>
          </a:prstGeom>
        </p:spPr>
      </p:pic>
      <p:sp>
        <p:nvSpPr>
          <p:cNvPr id="6" name="Kotak Teks 5">
            <a:extLst>
              <a:ext uri="{FF2B5EF4-FFF2-40B4-BE49-F238E27FC236}">
                <a16:creationId xmlns:a16="http://schemas.microsoft.com/office/drawing/2014/main" id="{9FAEB7CC-C818-4639-9EB8-96B8001D2F74}"/>
              </a:ext>
            </a:extLst>
          </p:cNvPr>
          <p:cNvSpPr txBox="1"/>
          <p:nvPr/>
        </p:nvSpPr>
        <p:spPr>
          <a:xfrm>
            <a:off x="677334" y="5276850"/>
            <a:ext cx="815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hlinkClick r:id="rId3"/>
              </a:rPr>
              <a:t>https://linktr.ee/ourwear</a:t>
            </a:r>
            <a:r>
              <a:rPr lang="id-ID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9806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1EF2710-6ED4-4718-B7F3-48DC829B0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Logo </a:t>
            </a:r>
            <a:r>
              <a:rPr lang="id-ID" dirty="0" err="1"/>
              <a:t>ourwear</a:t>
            </a:r>
            <a:endParaRPr lang="id-ID" dirty="0"/>
          </a:p>
        </p:txBody>
      </p:sp>
      <p:pic>
        <p:nvPicPr>
          <p:cNvPr id="5" name="Tampungan Konten 4" descr="Sebuah gambar berisi teks&#10;&#10;Deskripsi dibuat secara otomatis">
            <a:extLst>
              <a:ext uri="{FF2B5EF4-FFF2-40B4-BE49-F238E27FC236}">
                <a16:creationId xmlns:a16="http://schemas.microsoft.com/office/drawing/2014/main" id="{B51484EF-CC7C-4C57-9C69-A9CFA8D74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48" y="1390950"/>
            <a:ext cx="4076099" cy="4076099"/>
          </a:xfrm>
        </p:spPr>
      </p:pic>
    </p:spTree>
    <p:extLst>
      <p:ext uri="{BB962C8B-B14F-4D97-AF65-F5344CB8AC3E}">
        <p14:creationId xmlns:p14="http://schemas.microsoft.com/office/powerpoint/2010/main" val="2740155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B504639-DFD6-4674-BF82-6112D53E5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28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id-ID" dirty="0" err="1"/>
              <a:t>Posting</a:t>
            </a:r>
            <a:r>
              <a:rPr lang="id-ID" dirty="0"/>
              <a:t> Instagram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910CD0D-5E36-4452-93DA-EA56DF3AB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28" y="2160589"/>
            <a:ext cx="2930517" cy="3880773"/>
          </a:xfrm>
        </p:spPr>
        <p:txBody>
          <a:bodyPr>
            <a:normAutofit/>
          </a:bodyPr>
          <a:lstStyle/>
          <a:p>
            <a:r>
              <a:rPr lang="id-ID" dirty="0">
                <a:hlinkClick r:id="rId2"/>
              </a:rPr>
              <a:t>https://Instagram.com/ourwearind</a:t>
            </a:r>
            <a:r>
              <a:rPr lang="id-ID" dirty="0"/>
              <a:t> </a:t>
            </a:r>
            <a:endParaRPr lang="en-US" dirty="0"/>
          </a:p>
        </p:txBody>
      </p:sp>
      <p:pic>
        <p:nvPicPr>
          <p:cNvPr id="7" name="Gambar 6" descr="Sebuah gambar berisi orang, wanita, duduk, berpose&#10;&#10;Deskripsi dibuat secara otomatis">
            <a:extLst>
              <a:ext uri="{FF2B5EF4-FFF2-40B4-BE49-F238E27FC236}">
                <a16:creationId xmlns:a16="http://schemas.microsoft.com/office/drawing/2014/main" id="{32D44758-DAC3-4DFE-A7A7-2CA085695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41" y="612249"/>
            <a:ext cx="2596281" cy="2596281"/>
          </a:xfrm>
          <a:prstGeom prst="rect">
            <a:avLst/>
          </a:prstGeom>
        </p:spPr>
      </p:pic>
      <p:pic>
        <p:nvPicPr>
          <p:cNvPr id="5" name="Tampungan Konten 4" descr="Sebuah gambar berisi orang, wanita, jendela, foto&#10;&#10;Deskripsi dibuat secara otomatis">
            <a:extLst>
              <a:ext uri="{FF2B5EF4-FFF2-40B4-BE49-F238E27FC236}">
                <a16:creationId xmlns:a16="http://schemas.microsoft.com/office/drawing/2014/main" id="{563C56D1-A366-4C3C-8F54-237765FB1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719" y="612249"/>
            <a:ext cx="2596281" cy="2596281"/>
          </a:xfrm>
          <a:prstGeom prst="rect">
            <a:avLst/>
          </a:prstGeom>
        </p:spPr>
      </p:pic>
      <p:pic>
        <p:nvPicPr>
          <p:cNvPr id="11" name="Gambar 10" descr="Sebuah gambar berisi orang, wanita, memegang, pria&#10;&#10;Deskripsi dibuat secara otomatis">
            <a:extLst>
              <a:ext uri="{FF2B5EF4-FFF2-40B4-BE49-F238E27FC236}">
                <a16:creationId xmlns:a16="http://schemas.microsoft.com/office/drawing/2014/main" id="{B42A8206-1443-4CF7-9B12-BDEEE43CA9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832" y="3441108"/>
            <a:ext cx="2596283" cy="2596283"/>
          </a:xfrm>
          <a:prstGeom prst="rect">
            <a:avLst/>
          </a:prstGeom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427F67D4-79E3-4ABC-93D6-D32E5E49E3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718" y="3441108"/>
            <a:ext cx="2596283" cy="259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57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A96CCDDD-A7DA-438F-B6B9-FA8F44BF1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123" y="609600"/>
            <a:ext cx="4924878" cy="1320800"/>
          </a:xfrm>
        </p:spPr>
        <p:txBody>
          <a:bodyPr anchor="ctr">
            <a:normAutofit/>
          </a:bodyPr>
          <a:lstStyle/>
          <a:p>
            <a:r>
              <a:rPr lang="id-ID" dirty="0"/>
              <a:t>Halaman Instagram</a:t>
            </a:r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AE29996C-2C31-4C1E-8868-47B189C1D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08" y="804669"/>
            <a:ext cx="2484113" cy="509561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5BA43D-DB6B-49E6-8FC6-9DE59EEA7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123" y="2160590"/>
            <a:ext cx="4921876" cy="3739698"/>
          </a:xfrm>
        </p:spPr>
        <p:txBody>
          <a:bodyPr>
            <a:normAutofit/>
          </a:bodyPr>
          <a:lstStyle/>
          <a:p>
            <a:r>
              <a:rPr lang="id-ID" dirty="0">
                <a:hlinkClick r:id="rId3"/>
              </a:rPr>
              <a:t>https://Instagram.com/ourwearind</a:t>
            </a:r>
            <a:r>
              <a:rPr lang="id-ID" dirty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17316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Oranye Merah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159</Words>
  <Application>Microsoft Office PowerPoint</Application>
  <PresentationFormat>Layar Lebar</PresentationFormat>
  <Paragraphs>34</Paragraphs>
  <Slides>21</Slides>
  <Notes>0</Notes>
  <HiddenSlides>10</HiddenSlides>
  <MMClips>0</MMClips>
  <ScaleCrop>false</ScaleCrop>
  <HeadingPairs>
    <vt:vector size="6" baseType="variant">
      <vt:variant>
        <vt:lpstr>Font Dipakai</vt:lpstr>
      </vt:variant>
      <vt:variant>
        <vt:i4>3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</vt:lpstr>
      <vt:lpstr>Presentasi PowerPoint</vt:lpstr>
      <vt:lpstr>Progress 20 Oktober 2020 – 27 Oktober 2020</vt:lpstr>
      <vt:lpstr>Hasil front end</vt:lpstr>
      <vt:lpstr>Cuplikan Coding</vt:lpstr>
      <vt:lpstr>Cuplikan Coding</vt:lpstr>
      <vt:lpstr>Linktree Ourwear</vt:lpstr>
      <vt:lpstr>Logo ourwear</vt:lpstr>
      <vt:lpstr>Posting Instagram</vt:lpstr>
      <vt:lpstr>Halaman Instagram</vt:lpstr>
      <vt:lpstr>Monthly Report</vt:lpstr>
      <vt:lpstr>Contoh Hasil Wawancara</vt:lpstr>
      <vt:lpstr>Presentasi PowerPoint</vt:lpstr>
      <vt:lpstr>Presentasi PowerPoint</vt:lpstr>
      <vt:lpstr>Presentasi PowerPoint</vt:lpstr>
      <vt:lpstr>Presentasi PowerPoint</vt:lpstr>
      <vt:lpstr>Presentasi PowerPoint</vt:lpstr>
      <vt:lpstr>Prototype Login</vt:lpstr>
      <vt:lpstr>Homepage Rent</vt:lpstr>
      <vt:lpstr>Flowchart Login</vt:lpstr>
      <vt:lpstr>Flowchart</vt:lpstr>
      <vt:lpstr>Next Week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Joel Robert</dc:creator>
  <cp:lastModifiedBy>Joel Robert</cp:lastModifiedBy>
  <cp:revision>3</cp:revision>
  <dcterms:created xsi:type="dcterms:W3CDTF">2020-10-26T16:20:03Z</dcterms:created>
  <dcterms:modified xsi:type="dcterms:W3CDTF">2020-10-26T16:25:48Z</dcterms:modified>
</cp:coreProperties>
</file>